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74" r:id="rId2"/>
    <p:sldMasterId id="2147483676" r:id="rId3"/>
  </p:sldMasterIdLst>
  <p:sldIdLst>
    <p:sldId id="256" r:id="rId4"/>
    <p:sldId id="257" r:id="rId5"/>
    <p:sldId id="258" r:id="rId6"/>
  </p:sldIdLst>
  <p:sldSz cx="27432000" cy="16459200"/>
  <p:notesSz cx="6858000" cy="9144000"/>
  <p:defaultTextStyle>
    <a:defPPr>
      <a:defRPr lang="en-US"/>
    </a:defPPr>
    <a:lvl1pPr marL="0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1pPr>
    <a:lvl2pPr marL="1185062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2pPr>
    <a:lvl3pPr marL="2370124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3pPr>
    <a:lvl4pPr marL="3555188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4pPr>
    <a:lvl5pPr marL="4740250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5pPr>
    <a:lvl6pPr marL="5925312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6pPr>
    <a:lvl7pPr marL="7110374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7pPr>
    <a:lvl8pPr marL="8295436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8pPr>
    <a:lvl9pPr marL="9480500" algn="l" defTabSz="2370124" rtl="0" eaLnBrk="1" latinLnBrk="0" hangingPunct="1">
      <a:defRPr sz="46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92F"/>
    <a:srgbClr val="2BA9E0"/>
    <a:srgbClr val="1C6281"/>
    <a:srgbClr val="4472C4"/>
    <a:srgbClr val="E7E6E6"/>
    <a:srgbClr val="1C6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46"/>
    <p:restoredTop sz="94670"/>
  </p:normalViewPr>
  <p:slideViewPr>
    <p:cSldViewPr snapToGrid="0" snapToObjects="1">
      <p:cViewPr varScale="1">
        <p:scale>
          <a:sx n="10" d="100"/>
          <a:sy n="10" d="100"/>
        </p:scale>
        <p:origin x="2722" y="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2F9DF43-360B-E342-AEC9-F68D3BD3EC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2013" y="298726"/>
            <a:ext cx="18967979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5548365E-9CEB-E643-8B73-9549A723C34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013" y="1252886"/>
            <a:ext cx="18967979" cy="63555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subtitle, presenters, institution, etc.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EE217913-9A3F-F84E-BCD3-EC1FD66620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32013" y="1928746"/>
            <a:ext cx="18967979" cy="5361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additional information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846CAF09-DD5F-D043-BA53-F60C1EBC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7623" y="3306041"/>
            <a:ext cx="8653690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5B8FF7EC-8A2E-9A4E-AECD-BB5842A7B24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7702" y="3860638"/>
            <a:ext cx="8654004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7" name="Text Placeholder 24">
            <a:extLst>
              <a:ext uri="{FF2B5EF4-FFF2-40B4-BE49-F238E27FC236}">
                <a16:creationId xmlns:a16="http://schemas.microsoft.com/office/drawing/2014/main" id="{903F555F-11FC-CE49-9DD5-027D7810E4D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377244" y="3306041"/>
            <a:ext cx="8653690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48DE145C-C104-3F44-94AC-0F502D548F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77323" y="3860638"/>
            <a:ext cx="8654004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9" name="Text Placeholder 24">
            <a:extLst>
              <a:ext uri="{FF2B5EF4-FFF2-40B4-BE49-F238E27FC236}">
                <a16:creationId xmlns:a16="http://schemas.microsoft.com/office/drawing/2014/main" id="{A20FBDAC-F11A-7545-865B-7C46C149AC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392907" y="3306041"/>
            <a:ext cx="8653690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20" name="Text Placeholder 29">
            <a:extLst>
              <a:ext uri="{FF2B5EF4-FFF2-40B4-BE49-F238E27FC236}">
                <a16:creationId xmlns:a16="http://schemas.microsoft.com/office/drawing/2014/main" id="{8184CEB2-6FC1-044F-97E0-A65E8E66DC0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392986" y="3860638"/>
            <a:ext cx="8654004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53337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2F9DF43-360B-E342-AEC9-F68D3BD3EC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2013" y="298726"/>
            <a:ext cx="18967979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5548365E-9CEB-E643-8B73-9549A723C34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013" y="1252886"/>
            <a:ext cx="18967979" cy="63555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subtitle, presenters, institution, etc.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EE217913-9A3F-F84E-BCD3-EC1FD66620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32013" y="1928746"/>
            <a:ext cx="18967979" cy="5361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additional information</a:t>
            </a:r>
          </a:p>
        </p:txBody>
      </p:sp>
      <p:sp>
        <p:nvSpPr>
          <p:cNvPr id="11" name="Text Placeholder 24">
            <a:extLst>
              <a:ext uri="{FF2B5EF4-FFF2-40B4-BE49-F238E27FC236}">
                <a16:creationId xmlns:a16="http://schemas.microsoft.com/office/drawing/2014/main" id="{FD578D25-A57D-1D44-9C29-9219D43525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7623" y="3306041"/>
            <a:ext cx="8653690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3" name="Text Placeholder 29">
            <a:extLst>
              <a:ext uri="{FF2B5EF4-FFF2-40B4-BE49-F238E27FC236}">
                <a16:creationId xmlns:a16="http://schemas.microsoft.com/office/drawing/2014/main" id="{36D243E5-0C0C-7847-8EDF-BA73B30F73F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7702" y="3860638"/>
            <a:ext cx="8654004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Text Placeholder 24">
            <a:extLst>
              <a:ext uri="{FF2B5EF4-FFF2-40B4-BE49-F238E27FC236}">
                <a16:creationId xmlns:a16="http://schemas.microsoft.com/office/drawing/2014/main" id="{B276AFAD-E994-6043-8CD1-58BFF75EEF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377244" y="3306041"/>
            <a:ext cx="8653690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CCD36A87-CF61-FD4B-8822-9C81A55A40A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77323" y="3860638"/>
            <a:ext cx="8654004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A7887565-A0F0-DE42-B063-675AE91F61C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392907" y="3306041"/>
            <a:ext cx="8653690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9" name="Text Placeholder 29">
            <a:extLst>
              <a:ext uri="{FF2B5EF4-FFF2-40B4-BE49-F238E27FC236}">
                <a16:creationId xmlns:a16="http://schemas.microsoft.com/office/drawing/2014/main" id="{0A4D3833-AB71-9546-9714-91D258B6569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392986" y="3860638"/>
            <a:ext cx="8654004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78610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2F9DF43-360B-E342-AEC9-F68D3BD3EC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2013" y="298726"/>
            <a:ext cx="18967979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54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title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5548365E-9CEB-E643-8B73-9549A723C34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013" y="1252886"/>
            <a:ext cx="18967979" cy="63555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subtitle, presenters, institution, etc.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EE217913-9A3F-F84E-BCD3-EC1FD66620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32013" y="1928746"/>
            <a:ext cx="18967979" cy="5361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here to add additional information</a:t>
            </a:r>
          </a:p>
        </p:txBody>
      </p:sp>
      <p:sp>
        <p:nvSpPr>
          <p:cNvPr id="11" name="Text Placeholder 24">
            <a:extLst>
              <a:ext uri="{FF2B5EF4-FFF2-40B4-BE49-F238E27FC236}">
                <a16:creationId xmlns:a16="http://schemas.microsoft.com/office/drawing/2014/main" id="{28D016A4-DC8D-D447-B2A5-53D3A100D2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7623" y="3306041"/>
            <a:ext cx="8653690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3" name="Text Placeholder 29">
            <a:extLst>
              <a:ext uri="{FF2B5EF4-FFF2-40B4-BE49-F238E27FC236}">
                <a16:creationId xmlns:a16="http://schemas.microsoft.com/office/drawing/2014/main" id="{9E8E88FD-159D-8648-8AC0-071DB3E3C5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7702" y="3860638"/>
            <a:ext cx="8654004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4" name="Text Placeholder 24">
            <a:extLst>
              <a:ext uri="{FF2B5EF4-FFF2-40B4-BE49-F238E27FC236}">
                <a16:creationId xmlns:a16="http://schemas.microsoft.com/office/drawing/2014/main" id="{332A8A3C-B82B-DD46-B659-37B429BDF18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377244" y="3306041"/>
            <a:ext cx="8653690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E4960B5D-F95E-0744-A10A-94BEF2BD3A5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77323" y="3860638"/>
            <a:ext cx="8654004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18" name="Text Placeholder 24">
            <a:extLst>
              <a:ext uri="{FF2B5EF4-FFF2-40B4-BE49-F238E27FC236}">
                <a16:creationId xmlns:a16="http://schemas.microsoft.com/office/drawing/2014/main" id="{467B4257-5479-214D-AC81-DBA02C0F142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8392907" y="3306041"/>
            <a:ext cx="8653690" cy="5545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000" b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9" name="Text Placeholder 29">
            <a:extLst>
              <a:ext uri="{FF2B5EF4-FFF2-40B4-BE49-F238E27FC236}">
                <a16:creationId xmlns:a16="http://schemas.microsoft.com/office/drawing/2014/main" id="{3D457DDB-A10C-C449-B721-0FAEA3ACDB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8392986" y="3860638"/>
            <a:ext cx="8654004" cy="118475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en-US" dirty="0"/>
              <a:t>Click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62272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124AD9-F621-2D4A-8951-887B020CF3F4}"/>
              </a:ext>
            </a:extLst>
          </p:cNvPr>
          <p:cNvSpPr/>
          <p:nvPr userDrawn="1"/>
        </p:nvSpPr>
        <p:spPr>
          <a:xfrm flipV="1">
            <a:off x="0" y="0"/>
            <a:ext cx="274320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A6BE6A-8E6B-ED4A-AED2-BE5218CA5BFC}"/>
              </a:ext>
            </a:extLst>
          </p:cNvPr>
          <p:cNvSpPr/>
          <p:nvPr userDrawn="1"/>
        </p:nvSpPr>
        <p:spPr>
          <a:xfrm flipV="1">
            <a:off x="0" y="16230600"/>
            <a:ext cx="27432000" cy="228600"/>
          </a:xfrm>
          <a:prstGeom prst="rect">
            <a:avLst/>
          </a:prstGeom>
          <a:solidFill>
            <a:srgbClr val="1C62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9DA4C4-E580-2147-A2D5-413B49FE1CF2}"/>
              </a:ext>
            </a:extLst>
          </p:cNvPr>
          <p:cNvSpPr/>
          <p:nvPr userDrawn="1"/>
        </p:nvSpPr>
        <p:spPr>
          <a:xfrm>
            <a:off x="365760" y="3144257"/>
            <a:ext cx="8659368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C91C24-75B6-D14B-9FE6-046BC57108CA}"/>
              </a:ext>
            </a:extLst>
          </p:cNvPr>
          <p:cNvSpPr/>
          <p:nvPr userDrawn="1"/>
        </p:nvSpPr>
        <p:spPr>
          <a:xfrm>
            <a:off x="9386316" y="3144256"/>
            <a:ext cx="8659368" cy="127375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0A244A-06C8-9F4F-A1E8-7FDDD178E86E}"/>
              </a:ext>
            </a:extLst>
          </p:cNvPr>
          <p:cNvSpPr/>
          <p:nvPr userDrawn="1"/>
        </p:nvSpPr>
        <p:spPr>
          <a:xfrm>
            <a:off x="18406872" y="3144257"/>
            <a:ext cx="8659368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8E9A9A1-DA7A-2945-B5D7-324E454B68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24640012" y="1097280"/>
            <a:ext cx="2360188" cy="54864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3B5F2565-D623-6840-B349-3E9C8A04CC76}"/>
              </a:ext>
            </a:extLst>
          </p:cNvPr>
          <p:cNvGrpSpPr/>
          <p:nvPr userDrawn="1"/>
        </p:nvGrpSpPr>
        <p:grpSpPr>
          <a:xfrm>
            <a:off x="320040" y="3099816"/>
            <a:ext cx="26788625" cy="12825737"/>
            <a:chOff x="320040" y="3099816"/>
            <a:chExt cx="26788625" cy="1282573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4206245-00A5-1C45-8BA1-5B0E2E558201}"/>
                </a:ext>
              </a:extLst>
            </p:cNvPr>
            <p:cNvGrpSpPr/>
            <p:nvPr userDrawn="1"/>
          </p:nvGrpSpPr>
          <p:grpSpPr>
            <a:xfrm>
              <a:off x="320040" y="3099816"/>
              <a:ext cx="18403577" cy="362465"/>
              <a:chOff x="365760" y="3144256"/>
              <a:chExt cx="18403577" cy="362465"/>
            </a:xfrm>
          </p:grpSpPr>
          <p:sp>
            <p:nvSpPr>
              <p:cNvPr id="27" name="Right Triangle 26">
                <a:extLst>
                  <a:ext uri="{FF2B5EF4-FFF2-40B4-BE49-F238E27FC236}">
                    <a16:creationId xmlns:a16="http://schemas.microsoft.com/office/drawing/2014/main" id="{2D949E1C-DC85-554A-AC72-5919E9CEF697}"/>
                  </a:ext>
                </a:extLst>
              </p:cNvPr>
              <p:cNvSpPr/>
              <p:nvPr userDrawn="1"/>
            </p:nvSpPr>
            <p:spPr>
              <a:xfrm rot="5400000">
                <a:off x="365760" y="3144256"/>
                <a:ext cx="362465" cy="362465"/>
              </a:xfrm>
              <a:prstGeom prst="rtTriangle">
                <a:avLst/>
              </a:prstGeom>
              <a:solidFill>
                <a:srgbClr val="1C6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28" name="Right Triangle 27">
                <a:extLst>
                  <a:ext uri="{FF2B5EF4-FFF2-40B4-BE49-F238E27FC236}">
                    <a16:creationId xmlns:a16="http://schemas.microsoft.com/office/drawing/2014/main" id="{C514A01D-0E40-2841-B095-8434FF070C6B}"/>
                  </a:ext>
                </a:extLst>
              </p:cNvPr>
              <p:cNvSpPr/>
              <p:nvPr userDrawn="1"/>
            </p:nvSpPr>
            <p:spPr>
              <a:xfrm rot="5400000">
                <a:off x="9386316" y="3144256"/>
                <a:ext cx="362465" cy="362465"/>
              </a:xfrm>
              <a:prstGeom prst="rtTriangle">
                <a:avLst/>
              </a:prstGeom>
              <a:solidFill>
                <a:srgbClr val="1C6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29" name="Right Triangle 28">
                <a:extLst>
                  <a:ext uri="{FF2B5EF4-FFF2-40B4-BE49-F238E27FC236}">
                    <a16:creationId xmlns:a16="http://schemas.microsoft.com/office/drawing/2014/main" id="{69A9B36D-8FE1-3843-96F6-F976AB446B7E}"/>
                  </a:ext>
                </a:extLst>
              </p:cNvPr>
              <p:cNvSpPr/>
              <p:nvPr userDrawn="1"/>
            </p:nvSpPr>
            <p:spPr>
              <a:xfrm rot="5400000">
                <a:off x="18406872" y="3144256"/>
                <a:ext cx="362465" cy="362465"/>
              </a:xfrm>
              <a:prstGeom prst="rtTriangle">
                <a:avLst/>
              </a:prstGeom>
              <a:solidFill>
                <a:srgbClr val="1C6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50AF917-749B-8E4E-8451-E4FEC26DAF19}"/>
                </a:ext>
              </a:extLst>
            </p:cNvPr>
            <p:cNvGrpSpPr/>
            <p:nvPr userDrawn="1"/>
          </p:nvGrpSpPr>
          <p:grpSpPr>
            <a:xfrm rot="10800000">
              <a:off x="8705088" y="15563088"/>
              <a:ext cx="18403577" cy="362465"/>
              <a:chOff x="365760" y="3144256"/>
              <a:chExt cx="18403577" cy="362465"/>
            </a:xfrm>
          </p:grpSpPr>
          <p:sp>
            <p:nvSpPr>
              <p:cNvPr id="32" name="Right Triangle 31">
                <a:extLst>
                  <a:ext uri="{FF2B5EF4-FFF2-40B4-BE49-F238E27FC236}">
                    <a16:creationId xmlns:a16="http://schemas.microsoft.com/office/drawing/2014/main" id="{6B581870-1BFF-DF41-ADE7-9697B4DC98E4}"/>
                  </a:ext>
                </a:extLst>
              </p:cNvPr>
              <p:cNvSpPr/>
              <p:nvPr userDrawn="1"/>
            </p:nvSpPr>
            <p:spPr>
              <a:xfrm rot="5400000">
                <a:off x="365760" y="3144256"/>
                <a:ext cx="362465" cy="362465"/>
              </a:xfrm>
              <a:prstGeom prst="rtTriangle">
                <a:avLst/>
              </a:prstGeom>
              <a:solidFill>
                <a:srgbClr val="1C6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3" name="Right Triangle 32">
                <a:extLst>
                  <a:ext uri="{FF2B5EF4-FFF2-40B4-BE49-F238E27FC236}">
                    <a16:creationId xmlns:a16="http://schemas.microsoft.com/office/drawing/2014/main" id="{E969ABAA-B14A-0B44-A23F-3EC366BE05BE}"/>
                  </a:ext>
                </a:extLst>
              </p:cNvPr>
              <p:cNvSpPr/>
              <p:nvPr userDrawn="1"/>
            </p:nvSpPr>
            <p:spPr>
              <a:xfrm rot="5400000">
                <a:off x="9386316" y="3144256"/>
                <a:ext cx="362465" cy="362465"/>
              </a:xfrm>
              <a:prstGeom prst="rtTriangle">
                <a:avLst/>
              </a:prstGeom>
              <a:solidFill>
                <a:srgbClr val="1C6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4" name="Right Triangle 33">
                <a:extLst>
                  <a:ext uri="{FF2B5EF4-FFF2-40B4-BE49-F238E27FC236}">
                    <a16:creationId xmlns:a16="http://schemas.microsoft.com/office/drawing/2014/main" id="{67EC7F5E-6EA5-9442-B36A-E79F6D68CC37}"/>
                  </a:ext>
                </a:extLst>
              </p:cNvPr>
              <p:cNvSpPr/>
              <p:nvPr userDrawn="1"/>
            </p:nvSpPr>
            <p:spPr>
              <a:xfrm rot="5400000">
                <a:off x="18406872" y="3144256"/>
                <a:ext cx="362465" cy="362465"/>
              </a:xfrm>
              <a:prstGeom prst="rtTriangle">
                <a:avLst/>
              </a:prstGeom>
              <a:solidFill>
                <a:srgbClr val="1C62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5483A31B-54AC-954B-B1C0-5BEF52512DF3}"/>
              </a:ext>
            </a:extLst>
          </p:cNvPr>
          <p:cNvSpPr txBox="1"/>
          <p:nvPr userDrawn="1"/>
        </p:nvSpPr>
        <p:spPr>
          <a:xfrm>
            <a:off x="-10697174" y="0"/>
            <a:ext cx="10058400" cy="7540526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latin typeface="Century Gothic" panose="020B0502020202020204" pitchFamily="34" charset="0"/>
              </a:rPr>
              <a:t>INSTRUCTIONS  -  </a:t>
            </a:r>
            <a:r>
              <a:rPr lang="en-US" sz="2400" b="1" i="1" dirty="0">
                <a:latin typeface="Century Gothic" panose="020B0502020202020204" pitchFamily="34" charset="0"/>
              </a:rPr>
              <a:t>THIS AREA WILL NOT PRINT</a:t>
            </a:r>
          </a:p>
          <a:p>
            <a:pPr algn="l"/>
            <a:endParaRPr lang="en-US" sz="1400" b="1" i="1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Please choose a color scheme from the three options available (or make your own!), then delete the other ”slides”.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Feel free to alter and rearrange any part of this template – it is intended to be used as a starting point for your masterpiece! The background design can be edited using the “Slide Master” option located in the “View” tab.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1" i="1" dirty="0">
                <a:latin typeface="Century Gothic" panose="020B0502020202020204" pitchFamily="34" charset="0"/>
              </a:rPr>
              <a:t>Remember: </a:t>
            </a:r>
            <a:r>
              <a:rPr lang="en-US" sz="1800" b="0" dirty="0">
                <a:latin typeface="Century Gothic" panose="020B0502020202020204" pitchFamily="34" charset="0"/>
              </a:rPr>
              <a:t>these will be printed large; even though text may seem small on your screen this does not necessarily mean it will come out small when it is printed. Zoom in on the slide for a rough estimate of actual size (36” x 72”).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Type size 20 is ideal for content text and type size 30 is ideal for section headings – smaller text may be hard to read from more than a few feet away. Be sure to choose a typeface that is easy to read. Avoid using typefaces like Curlz, Comic Sans, or script style fonts.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1" dirty="0">
                <a:latin typeface="Century Gothic" panose="020B0502020202020204" pitchFamily="34" charset="0"/>
              </a:rPr>
              <a:t>Follow these steps when you are ready to print: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Delete any additional “slides” other than the ”slide” with your poster content</a:t>
            </a:r>
          </a:p>
          <a:p>
            <a:pPr marL="342900" marR="0" lvl="0" indent="-342900" algn="l" defTabSz="23701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800" b="0" dirty="0">
                <a:latin typeface="Century Gothic" panose="020B0502020202020204" pitchFamily="34" charset="0"/>
              </a:rPr>
              <a:t>Save your work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Click “Save As”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Name your document and choose a location to save it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Change the file format to “PDF” (the PDF should only contain the single poster “slide”)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Take/send the PDF file to the printer.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Specify the print size of 36” x 72” with the printer</a:t>
            </a:r>
          </a:p>
          <a:p>
            <a:pPr algn="l"/>
            <a:endParaRPr lang="en-US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81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2194472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18" indent="-548618" algn="l" defTabSz="2194472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854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091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326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562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4799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034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271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507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36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472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708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8945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180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417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653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7888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124AD9-F621-2D4A-8951-887B020CF3F4}"/>
              </a:ext>
            </a:extLst>
          </p:cNvPr>
          <p:cNvSpPr/>
          <p:nvPr userDrawn="1"/>
        </p:nvSpPr>
        <p:spPr>
          <a:xfrm flipV="1">
            <a:off x="0" y="0"/>
            <a:ext cx="274320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A6BE6A-8E6B-ED4A-AED2-BE5218CA5BFC}"/>
              </a:ext>
            </a:extLst>
          </p:cNvPr>
          <p:cNvSpPr/>
          <p:nvPr userDrawn="1"/>
        </p:nvSpPr>
        <p:spPr>
          <a:xfrm flipV="1">
            <a:off x="0" y="16230600"/>
            <a:ext cx="27432000" cy="228600"/>
          </a:xfrm>
          <a:prstGeom prst="rect">
            <a:avLst/>
          </a:prstGeom>
          <a:solidFill>
            <a:srgbClr val="2BA9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C82E85C-3889-764A-8370-351F2F941F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24640012" y="1097280"/>
            <a:ext cx="2360188" cy="54864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43107C86-5D61-9A47-AFF3-4EF33C5DB282}"/>
              </a:ext>
            </a:extLst>
          </p:cNvPr>
          <p:cNvSpPr/>
          <p:nvPr userDrawn="1"/>
        </p:nvSpPr>
        <p:spPr>
          <a:xfrm>
            <a:off x="365760" y="3144257"/>
            <a:ext cx="8659368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24E9B71-F4B4-BE4D-8588-EAFC08F0CB9D}"/>
              </a:ext>
            </a:extLst>
          </p:cNvPr>
          <p:cNvSpPr/>
          <p:nvPr userDrawn="1"/>
        </p:nvSpPr>
        <p:spPr>
          <a:xfrm>
            <a:off x="9386316" y="3144256"/>
            <a:ext cx="8659368" cy="127375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73C1DB6-CBED-0B46-82F9-4F237E31E29C}"/>
              </a:ext>
            </a:extLst>
          </p:cNvPr>
          <p:cNvSpPr/>
          <p:nvPr userDrawn="1"/>
        </p:nvSpPr>
        <p:spPr>
          <a:xfrm>
            <a:off x="18406872" y="3144257"/>
            <a:ext cx="8659368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CA3E5D5-0723-484E-8100-99FD22AD9A91}"/>
              </a:ext>
            </a:extLst>
          </p:cNvPr>
          <p:cNvGrpSpPr/>
          <p:nvPr userDrawn="1"/>
        </p:nvGrpSpPr>
        <p:grpSpPr>
          <a:xfrm>
            <a:off x="320040" y="3099816"/>
            <a:ext cx="26788625" cy="12825737"/>
            <a:chOff x="320040" y="3099816"/>
            <a:chExt cx="26788625" cy="12825737"/>
          </a:xfrm>
          <a:solidFill>
            <a:srgbClr val="2BA9E0"/>
          </a:solidFill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9CDF5D4-40EE-2D43-9ED0-D777669AA861}"/>
                </a:ext>
              </a:extLst>
            </p:cNvPr>
            <p:cNvGrpSpPr/>
            <p:nvPr userDrawn="1"/>
          </p:nvGrpSpPr>
          <p:grpSpPr>
            <a:xfrm>
              <a:off x="320040" y="3099816"/>
              <a:ext cx="18403577" cy="362465"/>
              <a:chOff x="365760" y="3144256"/>
              <a:chExt cx="18403577" cy="362465"/>
            </a:xfrm>
            <a:grpFill/>
          </p:grpSpPr>
          <p:sp>
            <p:nvSpPr>
              <p:cNvPr id="34" name="Right Triangle 33">
                <a:extLst>
                  <a:ext uri="{FF2B5EF4-FFF2-40B4-BE49-F238E27FC236}">
                    <a16:creationId xmlns:a16="http://schemas.microsoft.com/office/drawing/2014/main" id="{4ECC2562-22CE-2146-A048-88D5177D54B0}"/>
                  </a:ext>
                </a:extLst>
              </p:cNvPr>
              <p:cNvSpPr/>
              <p:nvPr userDrawn="1"/>
            </p:nvSpPr>
            <p:spPr>
              <a:xfrm rot="5400000">
                <a:off x="365760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5" name="Right Triangle 34">
                <a:extLst>
                  <a:ext uri="{FF2B5EF4-FFF2-40B4-BE49-F238E27FC236}">
                    <a16:creationId xmlns:a16="http://schemas.microsoft.com/office/drawing/2014/main" id="{AED6CB32-6D2A-444A-AD42-8071C27B9A37}"/>
                  </a:ext>
                </a:extLst>
              </p:cNvPr>
              <p:cNvSpPr/>
              <p:nvPr userDrawn="1"/>
            </p:nvSpPr>
            <p:spPr>
              <a:xfrm rot="5400000">
                <a:off x="9386316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6" name="Right Triangle 35">
                <a:extLst>
                  <a:ext uri="{FF2B5EF4-FFF2-40B4-BE49-F238E27FC236}">
                    <a16:creationId xmlns:a16="http://schemas.microsoft.com/office/drawing/2014/main" id="{EB14FCE5-3E00-E448-9087-3D166D9100EE}"/>
                  </a:ext>
                </a:extLst>
              </p:cNvPr>
              <p:cNvSpPr/>
              <p:nvPr userDrawn="1"/>
            </p:nvSpPr>
            <p:spPr>
              <a:xfrm rot="5400000">
                <a:off x="18406872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A419E45-E13B-904E-8383-4D7B6E221932}"/>
                </a:ext>
              </a:extLst>
            </p:cNvPr>
            <p:cNvGrpSpPr/>
            <p:nvPr userDrawn="1"/>
          </p:nvGrpSpPr>
          <p:grpSpPr>
            <a:xfrm rot="10800000">
              <a:off x="8705088" y="15563088"/>
              <a:ext cx="18403577" cy="362465"/>
              <a:chOff x="365760" y="3144256"/>
              <a:chExt cx="18403577" cy="362465"/>
            </a:xfrm>
            <a:grpFill/>
          </p:grpSpPr>
          <p:sp>
            <p:nvSpPr>
              <p:cNvPr id="31" name="Right Triangle 30">
                <a:extLst>
                  <a:ext uri="{FF2B5EF4-FFF2-40B4-BE49-F238E27FC236}">
                    <a16:creationId xmlns:a16="http://schemas.microsoft.com/office/drawing/2014/main" id="{08C1F5F2-1774-B146-9E07-B4D0D65E35FF}"/>
                  </a:ext>
                </a:extLst>
              </p:cNvPr>
              <p:cNvSpPr/>
              <p:nvPr userDrawn="1"/>
            </p:nvSpPr>
            <p:spPr>
              <a:xfrm rot="5400000">
                <a:off x="365760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2" name="Right Triangle 31">
                <a:extLst>
                  <a:ext uri="{FF2B5EF4-FFF2-40B4-BE49-F238E27FC236}">
                    <a16:creationId xmlns:a16="http://schemas.microsoft.com/office/drawing/2014/main" id="{3FD7A3E4-8994-9C49-B3C8-BD1CC7FA1FA4}"/>
                  </a:ext>
                </a:extLst>
              </p:cNvPr>
              <p:cNvSpPr/>
              <p:nvPr userDrawn="1"/>
            </p:nvSpPr>
            <p:spPr>
              <a:xfrm rot="5400000">
                <a:off x="9386316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3" name="Right Triangle 32">
                <a:extLst>
                  <a:ext uri="{FF2B5EF4-FFF2-40B4-BE49-F238E27FC236}">
                    <a16:creationId xmlns:a16="http://schemas.microsoft.com/office/drawing/2014/main" id="{FE90F920-F313-CF4F-AD68-70B3F668955A}"/>
                  </a:ext>
                </a:extLst>
              </p:cNvPr>
              <p:cNvSpPr/>
              <p:nvPr userDrawn="1"/>
            </p:nvSpPr>
            <p:spPr>
              <a:xfrm rot="5400000">
                <a:off x="18406872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81E6BD34-BF81-AB41-B32A-BED97F2B46B0}"/>
              </a:ext>
            </a:extLst>
          </p:cNvPr>
          <p:cNvSpPr txBox="1"/>
          <p:nvPr userDrawn="1"/>
        </p:nvSpPr>
        <p:spPr>
          <a:xfrm>
            <a:off x="-10697174" y="0"/>
            <a:ext cx="10058400" cy="7540526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latin typeface="Century Gothic" panose="020B0502020202020204" pitchFamily="34" charset="0"/>
              </a:rPr>
              <a:t>INSTRUCTIONS  -  </a:t>
            </a:r>
            <a:r>
              <a:rPr lang="en-US" sz="2400" b="1" i="1" dirty="0">
                <a:latin typeface="Century Gothic" panose="020B0502020202020204" pitchFamily="34" charset="0"/>
              </a:rPr>
              <a:t>THIS AREA WILL NOT PRINT</a:t>
            </a:r>
          </a:p>
          <a:p>
            <a:pPr algn="l"/>
            <a:endParaRPr lang="en-US" sz="1400" b="1" i="1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Please choose a color scheme from the three options available (or make your own!), then delete the other ”slides”.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Feel free to alter and rearrange any part of this template – it is intended to be used as a starting point for your masterpiece! The background design can be edited using the “Slide Master” option located in the “View” tab.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1" i="1" dirty="0">
                <a:latin typeface="Century Gothic" panose="020B0502020202020204" pitchFamily="34" charset="0"/>
              </a:rPr>
              <a:t>Remember: </a:t>
            </a:r>
            <a:r>
              <a:rPr lang="en-US" sz="1800" b="0" dirty="0">
                <a:latin typeface="Century Gothic" panose="020B0502020202020204" pitchFamily="34" charset="0"/>
              </a:rPr>
              <a:t>these will be printed large; even though text may seem small on your screen this does not necessarily mean it will come out small when it is printed. Zoom in on the slide for a rough estimate of actual size (36” x 72”).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Type size 20 is ideal for content text and type size 30 is ideal for section headings – smaller text may be hard to read from more than a few feet away. Be sure to choose a typeface that is easy to read. Avoid using typefaces like Curlz, Comic Sans, or script style fonts.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1" dirty="0">
                <a:latin typeface="Century Gothic" panose="020B0502020202020204" pitchFamily="34" charset="0"/>
              </a:rPr>
              <a:t>Follow these steps when you are ready to print: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Delete any additional “slides” other than the ”slide” with your poster content</a:t>
            </a:r>
          </a:p>
          <a:p>
            <a:pPr marL="342900" marR="0" lvl="0" indent="-342900" algn="l" defTabSz="23701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800" b="0" dirty="0">
                <a:latin typeface="Century Gothic" panose="020B0502020202020204" pitchFamily="34" charset="0"/>
              </a:rPr>
              <a:t>Save your work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Click “Save As”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Name your document and choose a location to save it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Change the file format to “PDF” (the PDF should only contain the single poster “slide”)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Take/send the PDF file to the printer.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Specify the print size of 36” x 72” with the printer</a:t>
            </a:r>
          </a:p>
          <a:p>
            <a:pPr algn="l"/>
            <a:endParaRPr lang="en-US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27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2194472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18" indent="-548618" algn="l" defTabSz="2194472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854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091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326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562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4799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034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271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507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36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472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708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8945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180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417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653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7888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124AD9-F621-2D4A-8951-887B020CF3F4}"/>
              </a:ext>
            </a:extLst>
          </p:cNvPr>
          <p:cNvSpPr/>
          <p:nvPr userDrawn="1"/>
        </p:nvSpPr>
        <p:spPr>
          <a:xfrm flipV="1">
            <a:off x="0" y="0"/>
            <a:ext cx="274320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A6BE6A-8E6B-ED4A-AED2-BE5218CA5BFC}"/>
              </a:ext>
            </a:extLst>
          </p:cNvPr>
          <p:cNvSpPr/>
          <p:nvPr userDrawn="1"/>
        </p:nvSpPr>
        <p:spPr>
          <a:xfrm flipV="1">
            <a:off x="0" y="16230600"/>
            <a:ext cx="27432000" cy="228600"/>
          </a:xfrm>
          <a:prstGeom prst="rect">
            <a:avLst/>
          </a:prstGeom>
          <a:solidFill>
            <a:srgbClr val="C4D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796A30A1-AA36-8C48-9C6C-906A8DD8DF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24640012" y="1097280"/>
            <a:ext cx="2360188" cy="54864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ADB1F927-9864-344A-9DED-000A2C971D69}"/>
              </a:ext>
            </a:extLst>
          </p:cNvPr>
          <p:cNvSpPr/>
          <p:nvPr userDrawn="1"/>
        </p:nvSpPr>
        <p:spPr>
          <a:xfrm>
            <a:off x="365760" y="3144257"/>
            <a:ext cx="8659368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F3A0B96-E110-0447-89D5-D8428FC9CB93}"/>
              </a:ext>
            </a:extLst>
          </p:cNvPr>
          <p:cNvSpPr/>
          <p:nvPr userDrawn="1"/>
        </p:nvSpPr>
        <p:spPr>
          <a:xfrm>
            <a:off x="9386316" y="3144256"/>
            <a:ext cx="8659368" cy="127375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965FA5C-8881-B547-8AFF-E82B2B39691E}"/>
              </a:ext>
            </a:extLst>
          </p:cNvPr>
          <p:cNvSpPr/>
          <p:nvPr userDrawn="1"/>
        </p:nvSpPr>
        <p:spPr>
          <a:xfrm>
            <a:off x="18406872" y="3144257"/>
            <a:ext cx="8659368" cy="12737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666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4D4B812-5626-0341-BD84-0F2E93943286}"/>
              </a:ext>
            </a:extLst>
          </p:cNvPr>
          <p:cNvGrpSpPr/>
          <p:nvPr userDrawn="1"/>
        </p:nvGrpSpPr>
        <p:grpSpPr>
          <a:xfrm>
            <a:off x="320040" y="3099816"/>
            <a:ext cx="26788625" cy="12825737"/>
            <a:chOff x="320040" y="3099816"/>
            <a:chExt cx="26788625" cy="12825737"/>
          </a:xfrm>
          <a:solidFill>
            <a:srgbClr val="C4D92F"/>
          </a:solidFill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047837C-004F-EE4C-8C0A-7DB435487E18}"/>
                </a:ext>
              </a:extLst>
            </p:cNvPr>
            <p:cNvGrpSpPr/>
            <p:nvPr userDrawn="1"/>
          </p:nvGrpSpPr>
          <p:grpSpPr>
            <a:xfrm>
              <a:off x="320040" y="3099816"/>
              <a:ext cx="18403577" cy="362465"/>
              <a:chOff x="365760" y="3144256"/>
              <a:chExt cx="18403577" cy="362465"/>
            </a:xfrm>
            <a:grpFill/>
          </p:grpSpPr>
          <p:sp>
            <p:nvSpPr>
              <p:cNvPr id="34" name="Right Triangle 33">
                <a:extLst>
                  <a:ext uri="{FF2B5EF4-FFF2-40B4-BE49-F238E27FC236}">
                    <a16:creationId xmlns:a16="http://schemas.microsoft.com/office/drawing/2014/main" id="{3C3C8237-6029-134A-BF10-19F914C75A46}"/>
                  </a:ext>
                </a:extLst>
              </p:cNvPr>
              <p:cNvSpPr/>
              <p:nvPr userDrawn="1"/>
            </p:nvSpPr>
            <p:spPr>
              <a:xfrm rot="5400000">
                <a:off x="365760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5" name="Right Triangle 34">
                <a:extLst>
                  <a:ext uri="{FF2B5EF4-FFF2-40B4-BE49-F238E27FC236}">
                    <a16:creationId xmlns:a16="http://schemas.microsoft.com/office/drawing/2014/main" id="{F24AF6CA-0729-D14C-A939-3CC3B1E0784E}"/>
                  </a:ext>
                </a:extLst>
              </p:cNvPr>
              <p:cNvSpPr/>
              <p:nvPr userDrawn="1"/>
            </p:nvSpPr>
            <p:spPr>
              <a:xfrm rot="5400000">
                <a:off x="9386316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6" name="Right Triangle 35">
                <a:extLst>
                  <a:ext uri="{FF2B5EF4-FFF2-40B4-BE49-F238E27FC236}">
                    <a16:creationId xmlns:a16="http://schemas.microsoft.com/office/drawing/2014/main" id="{2620FDF1-0A1E-874D-B4C5-DE33C576190C}"/>
                  </a:ext>
                </a:extLst>
              </p:cNvPr>
              <p:cNvSpPr/>
              <p:nvPr userDrawn="1"/>
            </p:nvSpPr>
            <p:spPr>
              <a:xfrm rot="5400000">
                <a:off x="18406872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2E9AF1E-B806-8742-AEC7-BF4D727136CB}"/>
                </a:ext>
              </a:extLst>
            </p:cNvPr>
            <p:cNvGrpSpPr/>
            <p:nvPr userDrawn="1"/>
          </p:nvGrpSpPr>
          <p:grpSpPr>
            <a:xfrm rot="10800000">
              <a:off x="8705088" y="15563088"/>
              <a:ext cx="18403577" cy="362465"/>
              <a:chOff x="365760" y="3144256"/>
              <a:chExt cx="18403577" cy="362465"/>
            </a:xfrm>
            <a:grpFill/>
          </p:grpSpPr>
          <p:sp>
            <p:nvSpPr>
              <p:cNvPr id="31" name="Right Triangle 30">
                <a:extLst>
                  <a:ext uri="{FF2B5EF4-FFF2-40B4-BE49-F238E27FC236}">
                    <a16:creationId xmlns:a16="http://schemas.microsoft.com/office/drawing/2014/main" id="{CD9C13AB-65C4-9447-A283-51ECFF6E1980}"/>
                  </a:ext>
                </a:extLst>
              </p:cNvPr>
              <p:cNvSpPr/>
              <p:nvPr userDrawn="1"/>
            </p:nvSpPr>
            <p:spPr>
              <a:xfrm rot="5400000">
                <a:off x="365760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2" name="Right Triangle 31">
                <a:extLst>
                  <a:ext uri="{FF2B5EF4-FFF2-40B4-BE49-F238E27FC236}">
                    <a16:creationId xmlns:a16="http://schemas.microsoft.com/office/drawing/2014/main" id="{ACD8C538-D53D-B347-8D40-98243A8353B5}"/>
                  </a:ext>
                </a:extLst>
              </p:cNvPr>
              <p:cNvSpPr/>
              <p:nvPr userDrawn="1"/>
            </p:nvSpPr>
            <p:spPr>
              <a:xfrm rot="5400000">
                <a:off x="9386316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  <p:sp>
            <p:nvSpPr>
              <p:cNvPr id="33" name="Right Triangle 32">
                <a:extLst>
                  <a:ext uri="{FF2B5EF4-FFF2-40B4-BE49-F238E27FC236}">
                    <a16:creationId xmlns:a16="http://schemas.microsoft.com/office/drawing/2014/main" id="{26C35D6D-C612-284C-AD4D-3A1215435060}"/>
                  </a:ext>
                </a:extLst>
              </p:cNvPr>
              <p:cNvSpPr/>
              <p:nvPr userDrawn="1"/>
            </p:nvSpPr>
            <p:spPr>
              <a:xfrm rot="5400000">
                <a:off x="18406872" y="3144256"/>
                <a:ext cx="362465" cy="362465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666" dirty="0"/>
              </a:p>
            </p:txBody>
          </p: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F310B01D-21CD-D54E-B7A4-F968CB7D36C3}"/>
              </a:ext>
            </a:extLst>
          </p:cNvPr>
          <p:cNvSpPr txBox="1"/>
          <p:nvPr userDrawn="1"/>
        </p:nvSpPr>
        <p:spPr>
          <a:xfrm>
            <a:off x="-10697174" y="0"/>
            <a:ext cx="10058400" cy="7540526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latin typeface="Century Gothic" panose="020B0502020202020204" pitchFamily="34" charset="0"/>
              </a:rPr>
              <a:t>INSTRUCTIONS  -  </a:t>
            </a:r>
            <a:r>
              <a:rPr lang="en-US" sz="2400" b="1" i="1" dirty="0">
                <a:latin typeface="Century Gothic" panose="020B0502020202020204" pitchFamily="34" charset="0"/>
              </a:rPr>
              <a:t>THIS AREA WILL NOT PRINT</a:t>
            </a:r>
          </a:p>
          <a:p>
            <a:pPr algn="l"/>
            <a:endParaRPr lang="en-US" sz="1400" b="1" i="1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Please choose a color scheme from the three options available (or make your own!), then delete the other ”slides”.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Feel free to alter and rearrange any part of this template – it is intended to be used as a starting point for your masterpiece! The background design can be edited using the “Slide Master” option located in the “View” tab.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1" i="1" dirty="0">
                <a:latin typeface="Century Gothic" panose="020B0502020202020204" pitchFamily="34" charset="0"/>
              </a:rPr>
              <a:t>Remember: </a:t>
            </a:r>
            <a:r>
              <a:rPr lang="en-US" sz="1800" b="0" dirty="0">
                <a:latin typeface="Century Gothic" panose="020B0502020202020204" pitchFamily="34" charset="0"/>
              </a:rPr>
              <a:t>these will be printed large; even though text may seem small on your screen this does not necessarily mean it will come out small when it is printed. Zoom in on the slide for a rough estimate of actual size (36” x 72”).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0" dirty="0">
                <a:latin typeface="Century Gothic" panose="020B0502020202020204" pitchFamily="34" charset="0"/>
              </a:rPr>
              <a:t>Type size 20 is ideal for content text and type size 30 is ideal for section headings – smaller text may be hard to read from more than a few feet away. Be sure to choose a typeface that is easy to read. Avoid using typefaces like Curlz, Comic Sans, or script style fonts.</a:t>
            </a:r>
          </a:p>
          <a:p>
            <a:pPr algn="l"/>
            <a:endParaRPr lang="en-US" sz="1800" b="0" dirty="0">
              <a:latin typeface="Century Gothic" panose="020B0502020202020204" pitchFamily="34" charset="0"/>
            </a:endParaRPr>
          </a:p>
          <a:p>
            <a:pPr algn="l"/>
            <a:r>
              <a:rPr lang="en-US" sz="1800" b="1" dirty="0">
                <a:latin typeface="Century Gothic" panose="020B0502020202020204" pitchFamily="34" charset="0"/>
              </a:rPr>
              <a:t>Follow these steps when you are ready to print: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Delete any additional “slides” other than the ”slide” with your poster content</a:t>
            </a:r>
          </a:p>
          <a:p>
            <a:pPr marL="342900" marR="0" lvl="0" indent="-342900" algn="l" defTabSz="23701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800" b="0" dirty="0">
                <a:latin typeface="Century Gothic" panose="020B0502020202020204" pitchFamily="34" charset="0"/>
              </a:rPr>
              <a:t>Save your work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Click “Save As”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Name your document and choose a location to save it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Change the file format to “PDF” (the PDF should only contain the single poster “slide”)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Take/send the PDF file to the printer.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sz="1800" b="0" dirty="0">
                <a:latin typeface="Century Gothic" panose="020B0502020202020204" pitchFamily="34" charset="0"/>
              </a:rPr>
              <a:t>Specify the print size of 36” x 72” with the printer</a:t>
            </a:r>
          </a:p>
          <a:p>
            <a:pPr algn="l"/>
            <a:endParaRPr lang="en-US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2194472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18" indent="-548618" algn="l" defTabSz="2194472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854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091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326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562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4799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034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271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507" indent="-548618" algn="l" defTabSz="2194472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36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472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708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8945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180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417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653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7888" algn="l" defTabSz="2194472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A46A20-F4A5-3745-9A84-2F073C07BFA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E1C7B-1AF7-224C-9806-6D5EFB1336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FC7674-76E9-1E45-A83C-FF6A2BBC1A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47B18A-D92F-CC47-B0DF-490AAC9E9F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4CE0B4-0277-FC45-9E9A-ED7812598D4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0BEB445-D409-214E-8C45-ECBBC63252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416AF3-4318-3142-BDBA-8EA1174E2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0100FFB-03E8-844F-ADDA-4C8B2DCF5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3BDAF9D-8FCF-2844-AD8D-B361C35A524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4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A49138-27E0-D849-B3C8-D57A63E5A0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54AD3-27AA-334A-99B3-FDC059B02E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0F6C0-7469-794C-A442-C129E2F8649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913A93-98BC-D34A-BBFE-237DDAB1FCD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C4F8EAC-65FC-074A-A9F0-98819F5BF69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74522A3-C297-2149-B2FF-1FC907E6C8C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00FC2C-BBA3-E748-AAA0-017AB80D7B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990C8B0-D84F-B146-B7FD-3E391A66BF9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D10ADA9-1495-184E-94CC-45D8D138F74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95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15DD32D-195D-EC4F-BC6E-10CCB6B0AA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A64C3-55D3-BE40-B5BF-357734F92C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CED6D1-3CA3-DA42-9BAD-3FFECCE134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280E1A-0047-9A46-8C31-5DE99C519B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A988A24-CF86-F44E-BA45-9BD826EDAAB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796AA6C-73A9-0340-B049-6EBFCF3B429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46D501F-2CC7-A942-B2C9-BD5C4808F20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154DD27-3A77-5A47-A082-E115F65FF72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19E47A3-73F2-3E46-A8EA-7A1261D03B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85274"/>
      </p:ext>
    </p:extLst>
  </p:cSld>
  <p:clrMapOvr>
    <a:masterClrMapping/>
  </p:clrMapOvr>
</p:sld>
</file>

<file path=ppt/theme/theme1.xml><?xml version="1.0" encoding="utf-8"?>
<a:theme xmlns:a="http://schemas.openxmlformats.org/drawingml/2006/main" name="NACADA Poster Theme 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000" dirty="0" err="1" smtClean="0">
            <a:latin typeface="Century Gothic" panose="020B0502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CADA Poster Theme 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NACADA Poster Theme 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NACADA Poster Theme 1</vt:lpstr>
      <vt:lpstr>NACADA Poster Theme 2</vt:lpstr>
      <vt:lpstr>NACADA Poster Theme 3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Andre</dc:creator>
  <cp:lastModifiedBy>Dayna Kuhlman</cp:lastModifiedBy>
  <cp:revision>13</cp:revision>
  <dcterms:created xsi:type="dcterms:W3CDTF">2018-07-06T21:28:27Z</dcterms:created>
  <dcterms:modified xsi:type="dcterms:W3CDTF">2018-07-10T21:08:53Z</dcterms:modified>
</cp:coreProperties>
</file>